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December 12 - 16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INFORMATIVE ESSAY WRITING (first draft submission week)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 GEORGIA AUTHORS COMPETITION SUBMISSION WEEK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December 12,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99AAF5-5D5F-4D33-B299-8A859F6B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91" y="2201147"/>
            <a:ext cx="10554574" cy="1776049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200" b="1" dirty="0"/>
              <a:t>Students will work on mandatory assignment provided by counseling department: Mrs. Wilson</a:t>
            </a:r>
          </a:p>
          <a:p>
            <a:pPr marL="480060"/>
            <a:r>
              <a:rPr lang="en-US" sz="2200" b="1" dirty="0"/>
              <a:t>Ms. Ellis is absent today 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December 13, 2022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C9002E-EE6E-4349-8837-C97D22FEE809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Students will make final editions and edits to informative essay draft</a:t>
            </a:r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December 14, 2022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8971E-E34D-44BC-8523-52F30DFBDC48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Students will format informative essay MLA style, add references list, select image to accompany essay draft. </a:t>
            </a:r>
          </a:p>
          <a:p>
            <a:pPr marL="480060"/>
            <a:r>
              <a:rPr lang="en-US" sz="2200" b="1" dirty="0"/>
              <a:t>Students will email essay draft to Ms. Ellis’ email </a:t>
            </a:r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December 15,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3EC9F6-2F1B-47D5-94F7-BC1817E2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501026"/>
            <a:ext cx="10554574" cy="1855948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/>
              <a:t>MAKE-UP WORK DAY (Some students will not be with Ms. Ellis on Grit Day 12/19)-  Students will have an opportunity to submit missing work or resubmit assignments that earned less than a 75%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December 16,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1D86C8-4C4A-4058-9BD3-9F0F871F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733" y="2501026"/>
            <a:ext cx="10554574" cy="1855948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>
                <a:solidFill>
                  <a:srgbClr val="FFFF00"/>
                </a:solidFill>
              </a:rPr>
              <a:t>GRIT DAY #2</a:t>
            </a:r>
            <a:endParaRPr lang="en-US" sz="2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5097</TotalTime>
  <Words>154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Monday December 12, 2022</vt:lpstr>
      <vt:lpstr>Tuesday December 13, 2022</vt:lpstr>
      <vt:lpstr>Wednesday December 14, 2022</vt:lpstr>
      <vt:lpstr>Thursday December 15, 2022</vt:lpstr>
      <vt:lpstr>Friday December 16,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65</cp:revision>
  <cp:lastPrinted>2019-08-11T01:51:35Z</cp:lastPrinted>
  <dcterms:created xsi:type="dcterms:W3CDTF">2018-08-24T15:10:25Z</dcterms:created>
  <dcterms:modified xsi:type="dcterms:W3CDTF">2022-12-18T17:14:26Z</dcterms:modified>
</cp:coreProperties>
</file>